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5CE7AB-401B-4333-83BA-CEA593A05126}" type="datetimeFigureOut">
              <a:rPr lang="ru-RU" smtClean="0"/>
              <a:pPr/>
              <a:t>чт 18.11.21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1AA9B9-504D-4EC1-9948-F96A2AB07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620688"/>
            <a:ext cx="6172200" cy="21823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Проект программы воспитания МКОУ </a:t>
            </a:r>
            <a:r>
              <a:rPr lang="ru-RU" dirty="0" err="1" smtClean="0"/>
              <a:t>Ишимовская</a:t>
            </a:r>
            <a:r>
              <a:rPr lang="ru-RU" dirty="0" smtClean="0"/>
              <a:t> </a:t>
            </a:r>
            <a:r>
              <a:rPr lang="ru-RU" dirty="0" err="1" smtClean="0"/>
              <a:t>оош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структурное подразделение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«</a:t>
            </a:r>
            <a:r>
              <a:rPr lang="ru-RU" dirty="0" err="1" smtClean="0"/>
              <a:t>Ишимовский</a:t>
            </a:r>
            <a:r>
              <a:rPr lang="ru-RU" dirty="0" smtClean="0"/>
              <a:t> детский сад»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трудовое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Ознакомление с доступными детям видами труда взрослых и воспитание положительного отношения к их труду, познание явлений и свойств, связанных с преобразованием материалов и природной среды, которое является следствием трудовой деятельности взрослых и труда самих детей.</a:t>
            </a:r>
          </a:p>
          <a:p>
            <a:r>
              <a:rPr lang="ru-RU" dirty="0" smtClean="0"/>
              <a:t>Формирование навыков, необходимых для трудовой деятельности детей, воспитание навыков организации своей работы, формирование элементарных навыков планирования.</a:t>
            </a:r>
          </a:p>
          <a:p>
            <a:r>
              <a:rPr lang="ru-RU" dirty="0" smtClean="0"/>
              <a:t>Формирование трудового усилия.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Экскурсии</a:t>
            </a:r>
          </a:p>
          <a:p>
            <a:r>
              <a:rPr lang="ru-RU" dirty="0" smtClean="0"/>
              <a:t>НОД</a:t>
            </a:r>
          </a:p>
          <a:p>
            <a:r>
              <a:rPr lang="ru-RU" dirty="0" smtClean="0"/>
              <a:t>Организация трудовой деятельности</a:t>
            </a:r>
          </a:p>
          <a:p>
            <a:r>
              <a:rPr lang="ru-RU" dirty="0" smtClean="0"/>
              <a:t>Знакомство с интересными профессиями</a:t>
            </a:r>
          </a:p>
          <a:p>
            <a:r>
              <a:rPr lang="ru-RU" dirty="0" smtClean="0"/>
              <a:t>Создание альбомов</a:t>
            </a:r>
          </a:p>
          <a:p>
            <a:r>
              <a:rPr lang="ru-RU" dirty="0" smtClean="0"/>
              <a:t>Организация дежурства в группах</a:t>
            </a:r>
          </a:p>
          <a:p>
            <a:r>
              <a:rPr lang="ru-RU" dirty="0" smtClean="0"/>
              <a:t>Сюжетно-ролевые игры</a:t>
            </a:r>
          </a:p>
          <a:p>
            <a:r>
              <a:rPr lang="ru-RU" dirty="0" smtClean="0"/>
              <a:t>Весенний субботник</a:t>
            </a:r>
          </a:p>
          <a:p>
            <a:r>
              <a:rPr lang="ru-RU" dirty="0" smtClean="0"/>
              <a:t>Работа в цветниках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Этико-эстетическое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Воспитание у детей уважительного отношения к окружающим людям.</a:t>
            </a:r>
          </a:p>
          <a:p>
            <a:r>
              <a:rPr lang="ru-RU" dirty="0" smtClean="0"/>
              <a:t>Воспитание культуры общения ребенка с </a:t>
            </a:r>
            <a:r>
              <a:rPr lang="ru-RU" dirty="0" err="1" smtClean="0"/>
              <a:t>врослыми</a:t>
            </a:r>
            <a:r>
              <a:rPr lang="ru-RU" dirty="0" smtClean="0"/>
              <a:t> и сверстниками: общительности, вежливости, </a:t>
            </a:r>
            <a:r>
              <a:rPr lang="ru-RU" dirty="0" err="1" smtClean="0"/>
              <a:t>предупредительност</a:t>
            </a:r>
            <a:r>
              <a:rPr lang="ru-RU" dirty="0" smtClean="0"/>
              <a:t>, сдержанности, умении вести себя в общественных местах.</a:t>
            </a:r>
          </a:p>
          <a:p>
            <a:r>
              <a:rPr lang="ru-RU" dirty="0" smtClean="0"/>
              <a:t>Воспитание культуры речи.</a:t>
            </a:r>
          </a:p>
          <a:p>
            <a:r>
              <a:rPr lang="ru-RU" dirty="0" smtClean="0"/>
              <a:t>Воспитание культуры деятельности.</a:t>
            </a:r>
          </a:p>
          <a:p>
            <a:r>
              <a:rPr lang="ru-RU" dirty="0" smtClean="0"/>
              <a:t>Формирование чувства прекрасного.</a:t>
            </a:r>
          </a:p>
          <a:p>
            <a:r>
              <a:rPr lang="ru-RU" dirty="0" smtClean="0"/>
              <a:t>Построение взаимосвязи художественно-творческой деятельности самих детей с воспитательной работой.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Выставки детских работ</a:t>
            </a:r>
          </a:p>
          <a:p>
            <a:r>
              <a:rPr lang="ru-RU" dirty="0" smtClean="0"/>
              <a:t>Экскурсии</a:t>
            </a:r>
          </a:p>
          <a:p>
            <a:r>
              <a:rPr lang="ru-RU" dirty="0" smtClean="0"/>
              <a:t>Праздники</a:t>
            </a:r>
          </a:p>
          <a:p>
            <a:r>
              <a:rPr lang="ru-RU" dirty="0" smtClean="0"/>
              <a:t>Конкурс рисунков</a:t>
            </a:r>
          </a:p>
          <a:p>
            <a:r>
              <a:rPr lang="ru-RU" dirty="0" smtClean="0"/>
              <a:t>Мастер-классы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познавательное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Развитие любознательности, формирование опыта познавательной инициативы.</a:t>
            </a:r>
          </a:p>
          <a:p>
            <a:r>
              <a:rPr lang="ru-RU" dirty="0" smtClean="0"/>
              <a:t>Формирование ценностного отношения к взрослому как источнику знаний.</a:t>
            </a:r>
          </a:p>
          <a:p>
            <a:r>
              <a:rPr lang="ru-RU" dirty="0" smtClean="0"/>
              <a:t>Приобщение ребенка к культурным способам познания.</a:t>
            </a:r>
          </a:p>
          <a:p>
            <a:r>
              <a:rPr lang="ru-RU" dirty="0" smtClean="0"/>
              <a:t>Формирование экологической культуры дошкольника.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НОД</a:t>
            </a:r>
          </a:p>
          <a:p>
            <a:r>
              <a:rPr lang="ru-RU" dirty="0" smtClean="0"/>
              <a:t>Конкурс чтецов</a:t>
            </a:r>
          </a:p>
          <a:p>
            <a:r>
              <a:rPr lang="ru-RU" dirty="0" smtClean="0"/>
              <a:t>«День Земли»</a:t>
            </a:r>
          </a:p>
          <a:p>
            <a:r>
              <a:rPr lang="ru-RU" dirty="0" smtClean="0"/>
              <a:t>Экскурсии</a:t>
            </a:r>
          </a:p>
          <a:p>
            <a:r>
              <a:rPr lang="ru-RU" dirty="0" smtClean="0"/>
              <a:t>Создание папки-передвижки «Береги природу»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Целевой раздел</a:t>
            </a:r>
          </a:p>
          <a:p>
            <a:r>
              <a:rPr lang="ru-RU" dirty="0" smtClean="0"/>
              <a:t>Пояснительная записка</a:t>
            </a:r>
          </a:p>
          <a:p>
            <a:r>
              <a:rPr lang="ru-RU" dirty="0" smtClean="0"/>
              <a:t>Цели и задачи Программы</a:t>
            </a:r>
          </a:p>
          <a:p>
            <a:r>
              <a:rPr lang="ru-RU" dirty="0" smtClean="0"/>
              <a:t>Принципы и подходы к формированию Программы</a:t>
            </a:r>
          </a:p>
          <a:p>
            <a:r>
              <a:rPr lang="ru-RU" dirty="0" smtClean="0"/>
              <a:t>Содержание педагогической работы по освоению детьми образовательных областей</a:t>
            </a:r>
          </a:p>
          <a:p>
            <a:r>
              <a:rPr lang="ru-RU" dirty="0" smtClean="0"/>
              <a:t>Направления воспитания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Пояснительная записка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Рабочая программа основывается на следующие нормативно-правовые документы:</a:t>
            </a:r>
          </a:p>
          <a:p>
            <a:r>
              <a:rPr lang="ru-RU" dirty="0" smtClean="0"/>
              <a:t>Закон РФ «Об образовании (29.12.2012г. № 273-ФЗ)</a:t>
            </a:r>
          </a:p>
          <a:p>
            <a:r>
              <a:rPr lang="ru-RU" dirty="0" smtClean="0"/>
              <a:t>Федеральный государственный образовательный стандарт дошкольного образования – ФГОС (17.10.2013г. №1155)</a:t>
            </a:r>
          </a:p>
          <a:p>
            <a:r>
              <a:rPr lang="ru-RU" dirty="0" smtClean="0"/>
              <a:t>Санитарно- эпидемиологические правила и нормативы </a:t>
            </a:r>
            <a:r>
              <a:rPr lang="ru-RU" dirty="0" err="1" smtClean="0"/>
              <a:t>СанПин</a:t>
            </a:r>
            <a:r>
              <a:rPr lang="ru-RU" dirty="0" smtClean="0"/>
              <a:t> 2.4.1.3049 – 13.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Создание благоприятных условий для полноценного проживания ребенком дошкольного детства, формирование основ базовой культуры личности, </a:t>
            </a:r>
            <a:r>
              <a:rPr lang="ru-RU" smtClean="0"/>
              <a:t>всестороннее развитие </a:t>
            </a:r>
            <a:r>
              <a:rPr lang="ru-RU" dirty="0" smtClean="0"/>
              <a:t>психических и физических качеств в соответствии с возрастными индивидуальными особенностями, подготовка к жизни в современном обществе, к обучению в школе, обеспечение безопасности жизнедеятельности дошкольника.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Укрепление здоровья, приобщение к здоровому образу жизни, развитие двигательной и гигиенической культуры детей.</a:t>
            </a:r>
          </a:p>
          <a:p>
            <a:r>
              <a:rPr lang="ru-RU" dirty="0" smtClean="0"/>
              <a:t>Развитие гуманистической направленности отношение детей к миру, воспитание культуры общения, эмоциональной отзывчивости и доброжелательности к людям.</a:t>
            </a:r>
          </a:p>
          <a:p>
            <a:r>
              <a:rPr lang="ru-RU" dirty="0" smtClean="0"/>
              <a:t>Развитие эстетических чувств, творческих способностей, эмоционально – ценностных ориентаций, приобщение воспитанников к искусству и художественной литературе.</a:t>
            </a:r>
          </a:p>
          <a:p>
            <a:r>
              <a:rPr lang="ru-RU" dirty="0" smtClean="0"/>
              <a:t>Развитие познавательной активности, познавательных интересов, интеллектуальных способностей детей, самостоятельности и инициативы, стремление к активной деятельности и к творчеству.</a:t>
            </a:r>
          </a:p>
          <a:p>
            <a:r>
              <a:rPr lang="ru-RU" dirty="0" smtClean="0"/>
              <a:t>Создание благоприятных условий развития детей в </a:t>
            </a:r>
            <a:r>
              <a:rPr lang="ru-RU" dirty="0" err="1" smtClean="0"/>
              <a:t>соотвествии</a:t>
            </a:r>
            <a:r>
              <a:rPr lang="ru-RU" dirty="0" smtClean="0"/>
              <a:t> их возрастными и индивидуальными особенностями и склонностями.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Содержание педагогической работы по освоению детьми образовательных областей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Социально – коммуникативное развитие</a:t>
            </a:r>
          </a:p>
          <a:p>
            <a:r>
              <a:rPr lang="ru-RU" dirty="0" smtClean="0"/>
              <a:t>Познавательное развитие</a:t>
            </a:r>
          </a:p>
          <a:p>
            <a:r>
              <a:rPr lang="ru-RU" dirty="0" smtClean="0"/>
              <a:t>Речевое развитие</a:t>
            </a:r>
          </a:p>
          <a:p>
            <a:r>
              <a:rPr lang="ru-RU" dirty="0" smtClean="0"/>
              <a:t>Художественно – эстетическое развитие</a:t>
            </a:r>
          </a:p>
          <a:p>
            <a:r>
              <a:rPr lang="ru-RU" dirty="0" smtClean="0"/>
              <a:t>Физическое развитие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Направления воспитания:</a:t>
            </a:r>
            <a:br>
              <a:rPr lang="ru-RU" dirty="0" smtClean="0"/>
            </a:br>
            <a:r>
              <a:rPr lang="ru-RU" dirty="0" smtClean="0"/>
              <a:t>патриотическое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Формирование любви к родному краю, родной природе, родному языку, культурному наследию своего народа. Воспитание уважительного отношения к народу России.</a:t>
            </a:r>
          </a:p>
          <a:p>
            <a:r>
              <a:rPr lang="ru-RU" dirty="0" smtClean="0"/>
              <a:t>Понимание единства природы и людей.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День народного единства</a:t>
            </a:r>
          </a:p>
          <a:p>
            <a:r>
              <a:rPr lang="ru-RU" dirty="0" smtClean="0"/>
              <a:t>НОД</a:t>
            </a:r>
          </a:p>
          <a:p>
            <a:r>
              <a:rPr lang="ru-RU" dirty="0" smtClean="0"/>
              <a:t>Акция «Георгиевская лента»</a:t>
            </a:r>
          </a:p>
          <a:p>
            <a:r>
              <a:rPr lang="ru-RU" dirty="0" smtClean="0"/>
              <a:t>Мероприятие ко дню победы «9 мая»</a:t>
            </a:r>
          </a:p>
          <a:p>
            <a:r>
              <a:rPr lang="ru-RU" dirty="0" smtClean="0"/>
              <a:t>Акция «Ветеран в моей семье»</a:t>
            </a:r>
          </a:p>
          <a:p>
            <a:r>
              <a:rPr lang="ru-RU" dirty="0" smtClean="0"/>
              <a:t>Акция </a:t>
            </a:r>
            <a:r>
              <a:rPr lang="en-US" dirty="0" smtClean="0"/>
              <a:t>#</a:t>
            </a:r>
            <a:r>
              <a:rPr lang="ru-RU" dirty="0" smtClean="0"/>
              <a:t>Окна России</a:t>
            </a:r>
          </a:p>
          <a:p>
            <a:r>
              <a:rPr lang="ru-RU" dirty="0" smtClean="0"/>
              <a:t>Мероприятие «День космонавтики»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Физическое и </a:t>
            </a:r>
            <a:r>
              <a:rPr lang="ru-RU" dirty="0" err="1" smtClean="0"/>
              <a:t>оздоравительное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Способствование закаливанию организма, укреплению опорно-двигательного аппарата и формирование рациональной осанки</a:t>
            </a:r>
          </a:p>
          <a:p>
            <a:r>
              <a:rPr lang="ru-RU" dirty="0" smtClean="0"/>
              <a:t>Развитие двигательных способностей, обучение двигательным навыкам и умениям, формирование представлений в области физической культуры, спорта, здоровья и безопасного образа жизни.</a:t>
            </a:r>
          </a:p>
          <a:p>
            <a:r>
              <a:rPr lang="ru-RU" dirty="0" smtClean="0"/>
              <a:t>Воспитание морально – волевых качеств</a:t>
            </a:r>
          </a:p>
          <a:p>
            <a:r>
              <a:rPr lang="ru-RU" dirty="0" smtClean="0"/>
              <a:t>Формирование основ безопасного поведения в быту, социуме, природе.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Акция «Чистые руки – спасают жизнь»</a:t>
            </a:r>
          </a:p>
          <a:p>
            <a:r>
              <a:rPr lang="ru-RU" dirty="0" smtClean="0"/>
              <a:t>«Неделя здоровья»</a:t>
            </a:r>
          </a:p>
          <a:p>
            <a:r>
              <a:rPr lang="ru-RU" dirty="0" smtClean="0"/>
              <a:t>НОД на свежем воздухе</a:t>
            </a:r>
          </a:p>
          <a:p>
            <a:r>
              <a:rPr lang="ru-RU" dirty="0" smtClean="0"/>
              <a:t>Веселые старты с папами и мамами</a:t>
            </a:r>
          </a:p>
          <a:p>
            <a:r>
              <a:rPr lang="ru-RU" dirty="0" smtClean="0"/>
              <a:t>НОД «Витамины в жизни детей»</a:t>
            </a:r>
          </a:p>
          <a:p>
            <a:r>
              <a:rPr lang="ru-RU" dirty="0" smtClean="0"/>
              <a:t>НОД «Спички детям не игрушки»</a:t>
            </a:r>
          </a:p>
          <a:p>
            <a:r>
              <a:rPr lang="ru-RU" dirty="0" smtClean="0"/>
              <a:t>Игры на свежем воздухе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Формирование у ребенка представлений о добре и зле, позитивного образа семьи с детьми, ознакомление с распределением ролей в семье, образами дружбы в фольклоре и детской литературе, примерами сотрудничества и взаимопомощи людей в различных видах деятельности.</a:t>
            </a:r>
          </a:p>
          <a:p>
            <a:r>
              <a:rPr lang="ru-RU" sz="1600" dirty="0" smtClean="0"/>
              <a:t>Формирование навыков необходимых для жизни в обществе.</a:t>
            </a:r>
          </a:p>
          <a:p>
            <a:r>
              <a:rPr lang="ru-RU" sz="1600" dirty="0" smtClean="0"/>
              <a:t>Создание условий для проявления детской инициативы по взаимодействию и сотрудничеству.</a:t>
            </a:r>
          </a:p>
          <a:p>
            <a:r>
              <a:rPr lang="ru-RU" sz="1600" dirty="0" smtClean="0"/>
              <a:t>Формирование речевой культуры.</a:t>
            </a: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Мероприятие ко дню пожилого человека</a:t>
            </a:r>
          </a:p>
          <a:p>
            <a:r>
              <a:rPr lang="ru-RU" sz="1600" dirty="0" smtClean="0"/>
              <a:t>Экскурсия в библиотеку</a:t>
            </a:r>
          </a:p>
          <a:p>
            <a:r>
              <a:rPr lang="ru-RU" sz="1600" dirty="0" smtClean="0"/>
              <a:t>Утренник ко Дню матери</a:t>
            </a:r>
          </a:p>
          <a:p>
            <a:r>
              <a:rPr lang="ru-RU" sz="1600" dirty="0" smtClean="0"/>
              <a:t>НОД</a:t>
            </a:r>
          </a:p>
          <a:p>
            <a:r>
              <a:rPr lang="ru-RU" sz="1600" dirty="0" smtClean="0"/>
              <a:t>Сюжетно – ролевые игры</a:t>
            </a:r>
          </a:p>
          <a:p>
            <a:r>
              <a:rPr lang="ru-RU" sz="1600" dirty="0" smtClean="0"/>
              <a:t>Праздник мам</a:t>
            </a:r>
          </a:p>
          <a:p>
            <a:r>
              <a:rPr lang="ru-RU" sz="1600" dirty="0" smtClean="0"/>
              <a:t>Мероприятие к 23 февраля</a:t>
            </a:r>
          </a:p>
          <a:p>
            <a:r>
              <a:rPr lang="ru-RU" sz="1600" dirty="0" smtClean="0"/>
              <a:t>День семьи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145</TotalTime>
  <Words>689</Words>
  <Application>Microsoft Office PowerPoint</Application>
  <PresentationFormat>Экран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Century Schoolbook</vt:lpstr>
      <vt:lpstr>Wingdings</vt:lpstr>
      <vt:lpstr>Wingdings 2</vt:lpstr>
      <vt:lpstr>Эркер</vt:lpstr>
      <vt:lpstr>Проект программы воспитания МКОУ Ишимовская оош структурное подразделение «Ишимовский детский сад» </vt:lpstr>
      <vt:lpstr>Содержание программы:</vt:lpstr>
      <vt:lpstr>Пояснительная записка</vt:lpstr>
      <vt:lpstr>Цель программы:</vt:lpstr>
      <vt:lpstr>Задачи программы:</vt:lpstr>
      <vt:lpstr>Содержание педагогической работы по освоению детьми образовательных областей</vt:lpstr>
      <vt:lpstr>Направления воспитания: патриотическое</vt:lpstr>
      <vt:lpstr>Физическое и оздоравительное</vt:lpstr>
      <vt:lpstr>социальное</vt:lpstr>
      <vt:lpstr>трудовое</vt:lpstr>
      <vt:lpstr>Этико-эстетическое</vt:lpstr>
      <vt:lpstr>познавательное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программы воспитания МКОУ «Ишимовский детский сад»</dc:title>
  <dc:creator>1</dc:creator>
  <cp:lastModifiedBy>Пользователь</cp:lastModifiedBy>
  <cp:revision>16</cp:revision>
  <cp:lastPrinted>2021-11-16T09:20:03Z</cp:lastPrinted>
  <dcterms:created xsi:type="dcterms:W3CDTF">2021-11-05T14:37:39Z</dcterms:created>
  <dcterms:modified xsi:type="dcterms:W3CDTF">2021-11-18T05:24:15Z</dcterms:modified>
</cp:coreProperties>
</file>