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Познавательно - практический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 проведении в 2021 году единого родительского дня в детском саду по финансовой грамотности в семье.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Чтение сказок</a:t>
            </a:r>
            <a:endParaRPr lang="ru-RU" dirty="0"/>
          </a:p>
        </p:txBody>
      </p:sp>
      <p:pic>
        <p:nvPicPr>
          <p:cNvPr id="5" name="Содержимое 4" descr="WhatsApp Image 2021-11-11 at 22.23.0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091903"/>
            <a:ext cx="3286148" cy="4216488"/>
          </a:xfrm>
        </p:spPr>
      </p:pic>
      <p:sp>
        <p:nvSpPr>
          <p:cNvPr id="6" name="Прямоугольник 5"/>
          <p:cNvSpPr/>
          <p:nvPr/>
        </p:nvSpPr>
        <p:spPr>
          <a:xfrm>
            <a:off x="4714876" y="1928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 Чтение сказок «Колосок», «Как старик корову продавал»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6431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• Чтение художественной литературы. К. И. Чуковский «Муха-Цокотуха»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Сюжетно-ролевая </a:t>
            </a:r>
            <a:r>
              <a:rPr lang="ru-RU" dirty="0" smtClean="0"/>
              <a:t>игра</a:t>
            </a:r>
            <a:endParaRPr lang="ru-RU" dirty="0"/>
          </a:p>
        </p:txBody>
      </p:sp>
      <p:pic>
        <p:nvPicPr>
          <p:cNvPr id="5" name="Содержимое 4" descr="WhatsApp Image 2021-11-11 at 22.22.5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3286124"/>
            <a:ext cx="2217252" cy="338930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86124"/>
            <a:ext cx="22943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2857496"/>
            <a:ext cx="133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«Магазин»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857496"/>
            <a:ext cx="143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«Больница»</a:t>
            </a:r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1" y="3286124"/>
            <a:ext cx="24321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215206" y="2786058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«Банк»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Конструирование </a:t>
            </a:r>
            <a:endParaRPr lang="ru-RU" dirty="0"/>
          </a:p>
        </p:txBody>
      </p:sp>
      <p:pic>
        <p:nvPicPr>
          <p:cNvPr id="8" name="Содержимое 7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714752"/>
            <a:ext cx="2256140" cy="2621595"/>
          </a:xfrm>
        </p:spPr>
      </p:pic>
      <p:pic>
        <p:nvPicPr>
          <p:cNvPr id="14" name="Содержимое 13" descr="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1928802"/>
            <a:ext cx="2609840" cy="1957380"/>
          </a:xfrm>
        </p:spPr>
      </p:pic>
      <p:sp>
        <p:nvSpPr>
          <p:cNvPr id="5122" name="AutoShape 2" descr="blob:https://web.whatsapp.com/6d06a753-11d4-4ef0-9630-8b5961889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643314"/>
            <a:ext cx="2500330" cy="271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Дидактическая игра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3325416" cy="4068771"/>
          </a:xfrm>
        </p:spPr>
      </p:pic>
      <p:pic>
        <p:nvPicPr>
          <p:cNvPr id="11" name="Содержимое 10" descr="1-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sp>
        <p:nvSpPr>
          <p:cNvPr id="12" name="Прямоугольник 11"/>
          <p:cNvSpPr/>
          <p:nvPr/>
        </p:nvSpPr>
        <p:spPr>
          <a:xfrm>
            <a:off x="1643042" y="2071678"/>
            <a:ext cx="1925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«Доход, расход!»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143116"/>
            <a:ext cx="158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"мы считаем"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«Монеты и банкноты разных стран»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62117" y="2428868"/>
            <a:ext cx="4667282" cy="3500462"/>
          </a:xfrm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8641080" y="6286519"/>
            <a:ext cx="45719" cy="6840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Тип проекта: краткосрочный, открытый, познавательно - практический , коллективный.</a:t>
            </a:r>
          </a:p>
          <a:p>
            <a:r>
              <a:rPr lang="ru-RU" dirty="0" smtClean="0"/>
              <a:t> Участники: воспитатели, дети младшей группы, родители.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 Дети рано включаются в экономическую составляющую жизни семьи: знакомятся с деньгами, рекламой, ходят с родителями за покупками в магазин, овладевая, таким образом, первичными экономическими знаниями, пока еще на житейском уровне.  Финансовое просвещение и воспитание детей дошкольного возраста – сравнительно новое направление в дошкольной педагогике, отражающее интерес педагогической и родительской общественности к глобальной социальной проблеме, неотделимой от развития ребенка с первых лет его жизни. Многочисленные исследования последних лет свидетельствуют о необходимости внедрения экономического образования с дошкольного возраста, когда дети получают первичный опыт участия в элементарных экономических отношениях, происходит их приобщение к миру экономической действительности.  К сожалению, в дошкольных учреждениях обучению вопросам финансовой грамотности уделяется мало внимания, грамотное отношение к собственным деньгам и опыт пользования финансовыми продуктами в дошкольном возрасте ограничивается использованием в игровой деятельности аналогов купюр и банковских карт.  Человек, уверенный в своем финансовом будущем, чувствует себя гораздо спокойнее, планируя свое будущее, поэтому и следует знакомить дошкольников с навыками грамотного пользования средствами, которые они будут зарабатывать во взрослой самостоятельной жизни.  Очень важен для детей пример родителей. Безусловно, родители должны объяснить ребенку, что для того, чтобы приобрести то, что хочется, нужно потрудиться и заработать на это деньги. Дети должны знать о потребностях своей семьи, научиться жить по средствам, тратить меньше, чем зарабатывается.  С детства детям нужно прививать чувство ответственности и долга во всех сферах жизни, в том числе и финансовой, это поможет им в будущем держать себя в рамках имеющихся средств и аккуратно вести свой </a:t>
            </a:r>
            <a:r>
              <a:rPr lang="ru-RU" dirty="0" err="1" smtClean="0"/>
              <a:t>бюдже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Помочь детям дошкольного возраста сформировать представления об экономических понятиях: экономика, потребности, нормы жизни, деньги, товар, цена в соответствии с их возрастными особенностями.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содействие финансовому просвещению и воспитанию детей дошкольного возраста, создание необходимой мотивации для повышения их финансовой грамотности.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ПРОЕКТА: для родителей (законных представителей)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Вовлечение семьи в единое образовательное пространство. 2. Создать условия для благоприятного климата социального партнерства с родителями и детьми. 3. Обеспечить психолого-педагогическую поддержку семьи и повышение компетентности родителей в вопросах формирования финансовой культуры ребёнка. 4. Сформировать у детей правильное отношению к деньгам, способам их </a:t>
            </a:r>
            <a:r>
              <a:rPr lang="ru-RU" dirty="0" err="1" smtClean="0"/>
              <a:t>зарабатывания</a:t>
            </a:r>
            <a:r>
              <a:rPr lang="ru-RU" dirty="0" smtClean="0"/>
              <a:t> и разумного их использования. 5. Использование с родителями различных форм сотрудничества и совместного творчества, исходя из индивидуально-дифференцированного подхода к семьям..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 для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Формировать основы финансовой грамотности у дошкольников;</a:t>
            </a:r>
          </a:p>
          <a:p>
            <a:r>
              <a:rPr lang="ru-RU" dirty="0" smtClean="0"/>
              <a:t>Развивать основы финансовой грамотности дошкольников посредством разнообразных видов детской деятельности;</a:t>
            </a:r>
          </a:p>
          <a:p>
            <a:r>
              <a:rPr lang="ru-RU" dirty="0" smtClean="0"/>
              <a:t>Совершенствовать коммуникативные качества детей;</a:t>
            </a:r>
          </a:p>
          <a:p>
            <a:r>
              <a:rPr lang="ru-RU" dirty="0" smtClean="0"/>
              <a:t>Содействовать проявлению интереса у детей к профессиональной деятельности взрослых</a:t>
            </a:r>
          </a:p>
          <a:p>
            <a:r>
              <a:rPr lang="ru-RU" dirty="0" smtClean="0"/>
              <a:t>Развивать умение творчески подходить к решению ситуаций финансовых отношений посредством игровых действий</a:t>
            </a:r>
          </a:p>
          <a:p>
            <a:r>
              <a:rPr lang="ru-RU" dirty="0" smtClean="0"/>
              <a:t>Научить детей правильно вести себя в реальных жизненных ситуациях (покупка в магазине, плата за проезд и т. д.).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ПРОЕКТА: для педагогов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Изучение воспитательных возможностей родителей воспитанников.</a:t>
            </a:r>
          </a:p>
          <a:p>
            <a:r>
              <a:rPr lang="ru-RU" dirty="0" smtClean="0"/>
              <a:t>Выявление возможности правильного использования педагогических ресурсов для решения общих задач воспитания</a:t>
            </a:r>
          </a:p>
          <a:p>
            <a:r>
              <a:rPr lang="ru-RU" dirty="0" smtClean="0"/>
              <a:t>Создать условия для благополучного и комфортного пребывания детей в группе.</a:t>
            </a:r>
          </a:p>
          <a:p>
            <a:r>
              <a:rPr lang="ru-RU" dirty="0" smtClean="0"/>
              <a:t>Сотрудничество детского сада с родителями воспитанников в решении задач образовательной программы ДОУ по организации игровой, творческой, конструктивной и трудовой деятельности детей в детском саду.</a:t>
            </a:r>
          </a:p>
          <a:p>
            <a:r>
              <a:rPr lang="ru-RU" dirty="0" smtClean="0"/>
              <a:t>Научить детей правильному отношению к деньгам, способам их </a:t>
            </a:r>
            <a:r>
              <a:rPr lang="ru-RU" dirty="0" err="1" smtClean="0"/>
              <a:t>зарабатывания</a:t>
            </a:r>
            <a:r>
              <a:rPr lang="ru-RU" dirty="0" smtClean="0"/>
              <a:t> и разумному их использованию. 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и методы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Формы реализации проекта: наблюдение, </a:t>
            </a:r>
            <a:r>
              <a:rPr lang="ru-RU" dirty="0" err="1" smtClean="0"/>
              <a:t>сюжетноролевые</a:t>
            </a:r>
            <a:r>
              <a:rPr lang="ru-RU" dirty="0" smtClean="0"/>
              <a:t> игры, дидактические игры, беседа, чтение художественной литературы, продуктивная деятельность, труд.</a:t>
            </a:r>
          </a:p>
          <a:p>
            <a:r>
              <a:rPr lang="ru-RU" dirty="0" smtClean="0"/>
              <a:t>Методы и приёмы реализации проекта:</a:t>
            </a:r>
          </a:p>
          <a:p>
            <a:r>
              <a:rPr lang="ru-RU" dirty="0" smtClean="0"/>
              <a:t>организационные;</a:t>
            </a:r>
          </a:p>
          <a:p>
            <a:r>
              <a:rPr lang="ru-RU" dirty="0" smtClean="0"/>
              <a:t>мотивирующие;</a:t>
            </a:r>
          </a:p>
          <a:p>
            <a:r>
              <a:rPr lang="ru-RU" dirty="0" smtClean="0"/>
              <a:t>словесные;</a:t>
            </a:r>
          </a:p>
          <a:p>
            <a:r>
              <a:rPr lang="ru-RU" dirty="0" smtClean="0"/>
              <a:t>игровые</a:t>
            </a:r>
          </a:p>
          <a:p>
            <a:r>
              <a:rPr lang="ru-RU" dirty="0" smtClean="0"/>
              <a:t>нетрадиционные.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1E1E1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713</Words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Познавательно - практический проект</vt:lpstr>
      <vt:lpstr>Слайд 2</vt:lpstr>
      <vt:lpstr>                Актуальность</vt:lpstr>
      <vt:lpstr>                  ПРОБЛЕМА</vt:lpstr>
      <vt:lpstr>                  Цель проекта:</vt:lpstr>
      <vt:lpstr>ЗАДАЧИ ПРОЕКТА: для родителей (законных представителей)</vt:lpstr>
      <vt:lpstr>ЗАДАЧИ ПРОЕКТА: для детей</vt:lpstr>
      <vt:lpstr>ЗАДАЧИ ПРОЕКТА: для педагогов</vt:lpstr>
      <vt:lpstr>Формы и методы работы:</vt:lpstr>
      <vt:lpstr>               Чтение сказок</vt:lpstr>
      <vt:lpstr>       Сюжетно-ролевая игра</vt:lpstr>
      <vt:lpstr>             Конструирование </vt:lpstr>
      <vt:lpstr>          Дидактическая игра</vt:lpstr>
      <vt:lpstr>Лэпбук «Монеты и банкноты разных стран»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2021-11-11T17:19:37Z</dcterms:created>
  <dcterms:modified xsi:type="dcterms:W3CDTF">2021-11-18T14:40:44Z</dcterms:modified>
</cp:coreProperties>
</file>